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950" r:id="rId2"/>
    <p:sldId id="1090" r:id="rId3"/>
    <p:sldId id="1059" r:id="rId4"/>
    <p:sldId id="1055" r:id="rId5"/>
    <p:sldId id="408" r:id="rId6"/>
    <p:sldId id="409" r:id="rId7"/>
    <p:sldId id="410" r:id="rId8"/>
    <p:sldId id="411" r:id="rId9"/>
    <p:sldId id="619" r:id="rId10"/>
    <p:sldId id="620" r:id="rId11"/>
    <p:sldId id="621" r:id="rId12"/>
    <p:sldId id="565" r:id="rId13"/>
    <p:sldId id="566" r:id="rId14"/>
    <p:sldId id="567" r:id="rId15"/>
    <p:sldId id="485" r:id="rId16"/>
    <p:sldId id="1056" r:id="rId17"/>
    <p:sldId id="675" r:id="rId18"/>
    <p:sldId id="581" r:id="rId19"/>
    <p:sldId id="650" r:id="rId20"/>
    <p:sldId id="582" r:id="rId21"/>
    <p:sldId id="501" r:id="rId22"/>
    <p:sldId id="1080" r:id="rId23"/>
    <p:sldId id="954" r:id="rId24"/>
    <p:sldId id="1010" r:id="rId25"/>
    <p:sldId id="1032" r:id="rId26"/>
    <p:sldId id="1046" r:id="rId27"/>
    <p:sldId id="1031" r:id="rId28"/>
    <p:sldId id="1047" r:id="rId29"/>
    <p:sldId id="1043" r:id="rId30"/>
    <p:sldId id="956" r:id="rId31"/>
    <p:sldId id="1033" r:id="rId32"/>
    <p:sldId id="1084" r:id="rId33"/>
    <p:sldId id="1085" r:id="rId34"/>
    <p:sldId id="1086" r:id="rId35"/>
    <p:sldId id="1087" r:id="rId36"/>
    <p:sldId id="1088" r:id="rId37"/>
    <p:sldId id="1089" r:id="rId38"/>
    <p:sldId id="946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61" autoAdjust="0"/>
    <p:restoredTop sz="82272" autoAdjust="0"/>
  </p:normalViewPr>
  <p:slideViewPr>
    <p:cSldViewPr>
      <p:cViewPr varScale="1">
        <p:scale>
          <a:sx n="92" d="100"/>
          <a:sy n="92" d="100"/>
        </p:scale>
        <p:origin x="1812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18/11/2023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987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204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5615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19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November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 is none like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one else can touch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heart like You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could search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all eternity long and find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 is none like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3163490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mercy flows like a river wide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healing comes from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Suffering children are safe in Your arms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 is none like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4094323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Shout To The Lord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1406918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Darlene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Zschech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1993 Wondrous Worship (Admin. by Song Solutions www.songsolutions.org)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24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2831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My Jesus my Saviour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there is none like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of my days I want to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wonders of Your mighty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comfort my shelter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Tower of refuge and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every breath all that I am</a:t>
            </a:r>
          </a:p>
          <a:p>
            <a:r>
              <a:rPr lang="en-GB" sz="3600" dirty="0">
                <a:solidFill>
                  <a:schemeClr val="bg1"/>
                </a:solidFill>
              </a:rPr>
              <a:t>Never cease to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278502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386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Shout to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earth let us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Power and 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to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Mountains bow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the seas will roar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At the sound of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970559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sing for joy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At the work of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I'll love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I'll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compares to the promise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in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104735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50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866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44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5085343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5000" dirty="0">
                <a:solidFill>
                  <a:schemeClr val="bg1"/>
                </a:solidFill>
              </a:rPr>
              <a:t>All my life You have been so </a:t>
            </a:r>
            <a:r>
              <a:rPr lang="en-GB" sz="5000" dirty="0" err="1">
                <a:solidFill>
                  <a:schemeClr val="bg1"/>
                </a:solidFill>
              </a:rPr>
              <a:t>so</a:t>
            </a:r>
            <a:r>
              <a:rPr lang="en-GB" sz="50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59563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8985229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28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28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28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28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28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28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28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28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76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67CFA0-A95E-9360-2CBA-AACF388E4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999F1B-CDFE-F793-63FF-3903FA5B9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464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1DDB61-D453-91ED-211B-5E2087624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8403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510FBA-4D91-4F36-F80B-C22D21AFB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698" y="0"/>
            <a:ext cx="48306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905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C7B9AB-58B0-71F0-A094-471632581917}"/>
              </a:ext>
            </a:extLst>
          </p:cNvPr>
          <p:cNvSpPr txBox="1"/>
          <p:nvPr/>
        </p:nvSpPr>
        <p:spPr>
          <a:xfrm>
            <a:off x="1691680" y="260648"/>
            <a:ext cx="600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Christmas </a:t>
            </a:r>
            <a:r>
              <a:rPr lang="en-GB" dirty="0" err="1">
                <a:solidFill>
                  <a:schemeClr val="bg1"/>
                </a:solidFill>
              </a:rPr>
              <a:t>Celebrationson</a:t>
            </a:r>
            <a:r>
              <a:rPr lang="en-GB" dirty="0">
                <a:solidFill>
                  <a:schemeClr val="bg1"/>
                </a:solidFill>
              </a:rPr>
              <a:t> 8</a:t>
            </a:r>
            <a:r>
              <a:rPr lang="en-GB" baseline="30000" dirty="0">
                <a:solidFill>
                  <a:schemeClr val="bg1"/>
                </a:solidFill>
              </a:rPr>
              <a:t>th</a:t>
            </a:r>
            <a:r>
              <a:rPr lang="en-GB" dirty="0">
                <a:solidFill>
                  <a:schemeClr val="bg1"/>
                </a:solidFill>
              </a:rPr>
              <a:t> December in Hoo Square at 6pm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B43E3-B54D-2012-DF27-232E3C373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2736"/>
            <a:ext cx="9144000" cy="40308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F5CE2F-6E74-DEFB-D7E6-FCE833A63907}"/>
              </a:ext>
            </a:extLst>
          </p:cNvPr>
          <p:cNvSpPr txBox="1"/>
          <p:nvPr/>
        </p:nvSpPr>
        <p:spPr>
          <a:xfrm>
            <a:off x="1475656" y="5435932"/>
            <a:ext cx="7013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Practice on Monday 4</a:t>
            </a:r>
            <a:r>
              <a:rPr lang="en-GB" baseline="30000" dirty="0">
                <a:solidFill>
                  <a:schemeClr val="bg1"/>
                </a:solidFill>
              </a:rPr>
              <a:t>th</a:t>
            </a:r>
            <a:r>
              <a:rPr lang="en-GB" dirty="0">
                <a:solidFill>
                  <a:schemeClr val="bg1"/>
                </a:solidFill>
              </a:rPr>
              <a:t> December at Dele &amp; Florence house.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Contact Dele/Florence if you are interested  and want to sing in our choir</a:t>
            </a:r>
          </a:p>
        </p:txBody>
      </p:sp>
    </p:spTree>
    <p:extLst>
      <p:ext uri="{BB962C8B-B14F-4D97-AF65-F5344CB8AC3E}">
        <p14:creationId xmlns:p14="http://schemas.microsoft.com/office/powerpoint/2010/main" val="4031549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565206-FE5B-95E2-2E62-D8FD3F3F8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36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C233-7EE9-99E8-BE6F-9FDE70896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FB1DF-2419-22DF-01DE-20F324D5F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E41B3B-7004-1434-BF11-D97AC1953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907" y="0"/>
            <a:ext cx="4884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90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rgbClr val="00A3E0"/>
                </a:solidFill>
                <a:latin typeface="akagi_probook"/>
              </a:rPr>
              <a:t>Oceans (Where Feet May Fail)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 err="1">
                <a:solidFill>
                  <a:schemeClr val="bg1"/>
                </a:solidFill>
              </a:rPr>
              <a:t>G.CcliSongNumber</a:t>
            </a:r>
            <a:r>
              <a:rPr lang="en-GB" sz="1200" dirty="0">
                <a:solidFill>
                  <a:schemeClr val="bg1"/>
                </a:solidFill>
              </a:rPr>
              <a:t> 6428767</a:t>
            </a:r>
          </a:p>
          <a:p>
            <a:r>
              <a:rPr lang="en-GB" sz="1200" dirty="0">
                <a:solidFill>
                  <a:schemeClr val="bg1"/>
                </a:solidFill>
              </a:rPr>
              <a:t>Joel Houston | Matt Crocker | Salomon </a:t>
            </a:r>
            <a:r>
              <a:rPr lang="en-GB" sz="1200" dirty="0" err="1">
                <a:solidFill>
                  <a:schemeClr val="bg1"/>
                </a:solidFill>
              </a:rPr>
              <a:t>Ligthelm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Hillsong Music Publishing Australia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</a:t>
            </a:r>
            <a:r>
              <a:rPr lang="en-GB" sz="1200" dirty="0" err="1">
                <a:solidFill>
                  <a:schemeClr val="bg1"/>
                </a:solidFill>
              </a:rPr>
              <a:t>G.LIT_TermsOfUse</a:t>
            </a:r>
            <a:r>
              <a:rPr lang="en-GB" sz="1200" dirty="0">
                <a:solidFill>
                  <a:schemeClr val="bg1"/>
                </a:solidFill>
              </a:rPr>
              <a:t>. All rights reserved. www.ccli.com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G.CcliLicenseNumber</a:t>
            </a:r>
            <a:r>
              <a:rPr lang="en-GB" sz="1200" dirty="0">
                <a:solidFill>
                  <a:schemeClr val="bg1"/>
                </a:solidFill>
              </a:rPr>
              <a:t> 33265</a:t>
            </a:r>
          </a:p>
        </p:txBody>
      </p:sp>
    </p:spTree>
    <p:extLst>
      <p:ext uri="{BB962C8B-B14F-4D97-AF65-F5344CB8AC3E}">
        <p14:creationId xmlns:p14="http://schemas.microsoft.com/office/powerpoint/2010/main" val="21647439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call me out upon the waters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great unknown where feet may fail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there I find You in the mystery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oceans deep my faith will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2952115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I will call upon Your name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keep my eyes above the waves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oceans rise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My soul will rest in Your embrace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I am Yours and You are mine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5117003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Your grace abounds in deepest waters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</a:t>
            </a:r>
            <a:r>
              <a:rPr lang="en-GB" sz="4400" dirty="0" err="1">
                <a:solidFill>
                  <a:schemeClr val="bg1"/>
                </a:solidFill>
              </a:rPr>
              <a:t>sov'reign</a:t>
            </a:r>
            <a:r>
              <a:rPr lang="en-GB" sz="4400" dirty="0">
                <a:solidFill>
                  <a:schemeClr val="bg1"/>
                </a:solidFill>
              </a:rPr>
              <a:t> hand will be my guide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 feet may fail and fear surrounds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You've never failed and You won't start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7900688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Spirit, lead me where my trust is without borders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me walk upon the waters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Wherever You would call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Take me deeper than my feet could ever wander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my faith will be made stronger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presence of my Saviour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8993062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You Are Good</a:t>
            </a:r>
          </a:p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 CCLI Song # 3383788</a:t>
            </a:r>
          </a:p>
          <a:p>
            <a:r>
              <a:rPr lang="en-GB" sz="1200" dirty="0"/>
              <a:t>Israel Houghton</a:t>
            </a:r>
          </a:p>
          <a:p>
            <a:r>
              <a:rPr lang="en-GB" sz="1200" dirty="0"/>
              <a:t>© 2001 Integrity's Praise! Music (Admin. by Integrity Music)</a:t>
            </a:r>
          </a:p>
          <a:p>
            <a:r>
              <a:rPr lang="en-GB" sz="1200" dirty="0"/>
              <a:t>Sound Of The New Breed (Admin. by Integrity Music)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900" dirty="0">
                <a:solidFill>
                  <a:schemeClr val="bg1"/>
                </a:solidFill>
              </a:rPr>
              <a:t>Lord You are good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And Your mercy </a:t>
            </a:r>
            <a:r>
              <a:rPr lang="en-GB" sz="4900" dirty="0" err="1">
                <a:solidFill>
                  <a:schemeClr val="bg1"/>
                </a:solidFill>
              </a:rPr>
              <a:t>endureth</a:t>
            </a:r>
            <a:r>
              <a:rPr lang="en-GB" sz="4900" dirty="0">
                <a:solidFill>
                  <a:schemeClr val="bg1"/>
                </a:solidFill>
              </a:rPr>
              <a:t> forever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Lord You are good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And Your mercy </a:t>
            </a:r>
            <a:r>
              <a:rPr lang="en-GB" sz="4900" dirty="0" err="1">
                <a:solidFill>
                  <a:schemeClr val="bg1"/>
                </a:solidFill>
              </a:rPr>
              <a:t>endureth</a:t>
            </a:r>
            <a:r>
              <a:rPr lang="en-GB" sz="4900" dirty="0">
                <a:solidFill>
                  <a:schemeClr val="bg1"/>
                </a:solidFill>
              </a:rPr>
              <a:t> forever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People from every nation and tongue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From generation to generation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We worship You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Hallelujah </a:t>
            </a:r>
            <a:r>
              <a:rPr lang="en-GB" sz="5000" dirty="0" err="1">
                <a:solidFill>
                  <a:schemeClr val="bg1"/>
                </a:solidFill>
              </a:rPr>
              <a:t>hallelujah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We worship You for who You are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We worship You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Hallelujah </a:t>
            </a:r>
            <a:r>
              <a:rPr lang="en-GB" sz="5000" dirty="0" err="1">
                <a:solidFill>
                  <a:schemeClr val="bg1"/>
                </a:solidFill>
              </a:rPr>
              <a:t>hallelujah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We worship You for who You are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For You are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4800" dirty="0"/>
          </a:p>
          <a:p>
            <a:endParaRPr lang="en-GB" sz="4800" dirty="0"/>
          </a:p>
          <a:p>
            <a:r>
              <a:rPr lang="en-GB" sz="4800" dirty="0">
                <a:solidFill>
                  <a:schemeClr val="bg1"/>
                </a:solidFill>
              </a:rPr>
              <a:t>You are good all the time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All the time You are good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good all the time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All the time You are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There is None Like You</a:t>
            </a: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 err="1">
                <a:solidFill>
                  <a:schemeClr val="bg1"/>
                </a:solidFill>
              </a:rPr>
              <a:t>G.CcliSongNumber</a:t>
            </a:r>
            <a:r>
              <a:rPr lang="en-GB" sz="1200" dirty="0">
                <a:solidFill>
                  <a:schemeClr val="bg1"/>
                </a:solidFill>
              </a:rPr>
              <a:t> 674545</a:t>
            </a:r>
          </a:p>
          <a:p>
            <a:r>
              <a:rPr lang="en-GB" sz="1200" dirty="0">
                <a:solidFill>
                  <a:schemeClr val="bg1"/>
                </a:solidFill>
              </a:rPr>
              <a:t>Lenny LeBlanc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1991 Integrity's Hosanna!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</a:t>
            </a:r>
            <a:r>
              <a:rPr lang="en-GB" sz="1200" dirty="0" err="1">
                <a:solidFill>
                  <a:schemeClr val="bg1"/>
                </a:solidFill>
              </a:rPr>
              <a:t>G.LIT_TermsOfUse</a:t>
            </a:r>
            <a:r>
              <a:rPr lang="en-GB" sz="1200" dirty="0">
                <a:solidFill>
                  <a:schemeClr val="bg1"/>
                </a:solidFill>
              </a:rPr>
              <a:t>. All rights reserved. www.ccli.com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G.CcliLicenseNumber</a:t>
            </a:r>
            <a:r>
              <a:rPr lang="en-GB" sz="1200" dirty="0">
                <a:solidFill>
                  <a:schemeClr val="bg1"/>
                </a:solidFill>
              </a:rPr>
              <a:t> 33265</a:t>
            </a:r>
          </a:p>
        </p:txBody>
      </p:sp>
    </p:spTree>
    <p:extLst>
      <p:ext uri="{BB962C8B-B14F-4D97-AF65-F5344CB8AC3E}">
        <p14:creationId xmlns:p14="http://schemas.microsoft.com/office/powerpoint/2010/main" val="1444287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8175</TotalTime>
  <Words>957</Words>
  <Application>Microsoft Office PowerPoint</Application>
  <PresentationFormat>On-screen Show (4:3)</PresentationFormat>
  <Paragraphs>157</Paragraphs>
  <Slides>38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419</cp:revision>
  <dcterms:created xsi:type="dcterms:W3CDTF">2019-09-23T12:06:27Z</dcterms:created>
  <dcterms:modified xsi:type="dcterms:W3CDTF">2023-11-18T21:31:07Z</dcterms:modified>
</cp:coreProperties>
</file>

<file path=docProps/thumbnail.jpeg>
</file>